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3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B31E8-CD6B-4172-BF25-0502EE2D5A52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AD817-A9CD-4BFD-BE5A-FC2B65A4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otana.biz/prepod/_bloks/pic/ko5r6kr-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0978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4500570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МДОУ Детский сад № 5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Март 2019г</a:t>
            </a:r>
            <a:endParaRPr lang="ru-RU" sz="4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2143116"/>
            <a:ext cx="371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Тема: Мероприятия по основам  безопасности и правилам поведения на водоёмах</a:t>
            </a:r>
            <a:endParaRPr lang="ru-RU" sz="24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ko.tv/static/c34f/a68e/ee4a/41fa/8487/91d30846cd19/output_1138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На сайте ДОУ размещены памятки по безопасному поведению в весенний период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779781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xn--80abnrbhracqs2o.xn--p1ai/wp-content/uploads/2016/04/ab14-849x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492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9092" y="5214950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С детьми  проведены: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 - беседы о весенних паводках, 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- 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Чтение Н.А.Некрасова «Дед </a:t>
            </a:r>
            <a:r>
              <a:rPr lang="ru-RU" sz="2400" dirty="0" err="1" smtClean="0">
                <a:solidFill>
                  <a:srgbClr val="FFFF00"/>
                </a:solidFill>
              </a:rPr>
              <a:t>Мазай</a:t>
            </a:r>
            <a:r>
              <a:rPr lang="ru-RU" sz="2400" dirty="0" smtClean="0">
                <a:solidFill>
                  <a:srgbClr val="FFFF00"/>
                </a:solidFill>
              </a:rPr>
              <a:t> и зайцы», рисование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E:\DCIM\100SSCAM\SL3845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3285892" cy="2358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00SSCAM\SL3845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571480"/>
            <a:ext cx="364330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DCIM\100SSCAM\SL38458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3380"/>
            <a:ext cx="3214678" cy="271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okko.tv/static/c34f/a68e/ee4a/41fa/8487/91d30846cd19/output_1138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806" cy="6858000"/>
          </a:xfrm>
          <a:prstGeom prst="rect">
            <a:avLst/>
          </a:prstGeom>
          <a:noFill/>
        </p:spPr>
      </p:pic>
      <p:pic>
        <p:nvPicPr>
          <p:cNvPr id="3" name="Picture 2" descr="https://okko.tv/static/c34f/a68e/ee4a/41fa/8487/91d30846cd19/output_1138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5429264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В уголках для родителей размещены консультации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E:\DCIM\100SSCAM\SL3845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276" y="781485"/>
            <a:ext cx="3112041" cy="240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DCIM\100SSCAM\SL3845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500438"/>
            <a:ext cx="392905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myslide.ru/documents_2/a040f668cd10e3500152f033de55815e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38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428604"/>
            <a:ext cx="32147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Также с детьми проведено занятие «Безопасность на льду у водоёмов»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Медведково\Desktop\мои фото\IMG-20190319-WA00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071546"/>
            <a:ext cx="271464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едведково\Desktop\мои фото\IMG-20190319-WA00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857496"/>
            <a:ext cx="3429024" cy="266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skazkads-kotel.edumsko.ru/uploads/3000/2166/section/142352/_.jpg?14887929391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973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СПАСИБО ЗА ВНИМАНИЕ!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72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Медведково</dc:creator>
  <cp:lastModifiedBy>Медведково</cp:lastModifiedBy>
  <cp:revision>6</cp:revision>
  <dcterms:created xsi:type="dcterms:W3CDTF">2019-03-15T08:46:42Z</dcterms:created>
  <dcterms:modified xsi:type="dcterms:W3CDTF">2019-03-20T08:46:57Z</dcterms:modified>
</cp:coreProperties>
</file>