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7C974-BBBF-4E6F-BAAF-27102A2FFDE2}" type="datetimeFigureOut">
              <a:rPr lang="ru-RU" smtClean="0"/>
              <a:pPr/>
              <a:t>05.03.2019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4AE88-1229-48C5-B935-BEE24AAC60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dou24-volsk.my1.ru/1/maslennic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405"/>
            <a:ext cx="9303274" cy="6858405"/>
          </a:xfrm>
          <a:prstGeom prst="rect">
            <a:avLst/>
          </a:prstGeom>
          <a:noFill/>
        </p:spPr>
      </p:pic>
      <p:pic>
        <p:nvPicPr>
          <p:cNvPr id="6" name="Рисунок 5" descr="C:\Users\Медведково\Desktop\ФОТО\Новая папка\SL3845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428736"/>
            <a:ext cx="321471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Медведково\Desktop\ФОТО\Новая папка\SL3845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429000"/>
            <a:ext cx="26432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58" y="6357958"/>
            <a:ext cx="878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МДОУ Детский сад № 5,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п.Медведково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sz="2800" b="1" smtClean="0">
                <a:solidFill>
                  <a:schemeClr val="tx2">
                    <a:lumMod val="50000"/>
                  </a:schemeClr>
                </a:solidFill>
              </a:rPr>
              <a:t>05.03.2019г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900igr.net/up/datai/141372/0006-006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8139" cy="6858000"/>
          </a:xfrm>
          <a:prstGeom prst="rect">
            <a:avLst/>
          </a:prstGeom>
          <a:noFill/>
        </p:spPr>
      </p:pic>
      <p:pic>
        <p:nvPicPr>
          <p:cNvPr id="3" name="Рисунок 2" descr="C:\Users\Медведково\Desktop\ФОТО\Новая папка\SL3845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7166"/>
            <a:ext cx="3209928" cy="244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Медведково\Desktop\ФОТО\Новая папка\SL38453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2571744"/>
            <a:ext cx="27622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Медведково\Desktop\ФОТО\Новая папка\SL38453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4286256"/>
            <a:ext cx="292895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Медведково\Desktop\ФОТО\Новая папка\SL38453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4429132"/>
            <a:ext cx="307183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786182" y="214290"/>
            <a:ext cx="2571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 нашем детском саду, совместно с библиотекой 06.03.2019г организовано развлечение «ЗДРАВСТВУЙ МАСЛЕНИЦА!»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.calameoassets.com/120215111020-7d38ecfc4584fec2e50acb38e3d784da/p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uslide.ru/images/6/12981/960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Рисунок 2" descr="C:\Users\Медведково\Desktop\ФОТО\Новая папка\SL3845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457200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24</Words>
  <Application>Microsoft Office PowerPoint</Application>
  <PresentationFormat>Экран (4:3)</PresentationFormat>
  <Paragraphs>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Слайд 1</vt:lpstr>
      <vt:lpstr>Слайд 2</vt:lpstr>
      <vt:lpstr>Слайд 3</vt:lpstr>
      <vt:lpstr>Слайд 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Медведково</dc:creator>
  <cp:lastModifiedBy>Медведково</cp:lastModifiedBy>
  <cp:revision>4</cp:revision>
  <dcterms:created xsi:type="dcterms:W3CDTF">2019-03-05T08:52:54Z</dcterms:created>
  <dcterms:modified xsi:type="dcterms:W3CDTF">2019-03-05T09:40:33Z</dcterms:modified>
</cp:coreProperties>
</file>