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C0099"/>
    <a:srgbClr val="990099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8BCE9-BAA7-4278-AED8-6362B01F1013}" type="datetimeFigureOut">
              <a:rPr lang="ru-RU" smtClean="0"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CB099-8B41-4317-934B-228793D69E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s111penza.ru/images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214290"/>
            <a:ext cx="55007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002060"/>
                </a:solidFill>
                <a:latin typeface="Segoe Script" pitchFamily="66" charset="0"/>
              </a:rPr>
              <a:t>МДОУ Детский сад № 5</a:t>
            </a:r>
            <a:endParaRPr lang="ru-RU" sz="3000" dirty="0">
              <a:solidFill>
                <a:srgbClr val="002060"/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illy-bom.ru/wp-content/uploads/2015/04/%D1%84%D0%BE%D0%BD-%D0%B4%D0%B5%D1%82%D0%B8-%D1%82%D1%8E%D0%BB%D1%8C%D0%BF%D0%B0%D0%BD%D1%8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E:\DCIM\100SSCAM\SL3845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57150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0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990099"/>
                </a:solidFill>
                <a:latin typeface="Segoe Script" pitchFamily="66" charset="0"/>
              </a:rPr>
              <a:t>6-го марта в нашем детском саду прошёл праздник</a:t>
            </a:r>
          </a:p>
          <a:p>
            <a:pPr algn="ctr"/>
            <a:r>
              <a:rPr lang="ru-RU" sz="2400" dirty="0" smtClean="0">
                <a:solidFill>
                  <a:srgbClr val="990099"/>
                </a:solidFill>
                <a:latin typeface="Segoe Script" pitchFamily="66" charset="0"/>
              </a:rPr>
              <a:t> «Мы любим мамочку»</a:t>
            </a:r>
            <a:endParaRPr lang="ru-RU" sz="2400" dirty="0">
              <a:solidFill>
                <a:srgbClr val="990099"/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vatars.mds.yandex.net/get-pdb/1549090/8112c087-e111-4ac2-8d4a-f44512894f6c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0167" cy="6858000"/>
          </a:xfrm>
          <a:prstGeom prst="rect">
            <a:avLst/>
          </a:prstGeom>
          <a:noFill/>
        </p:spPr>
      </p:pic>
      <p:pic>
        <p:nvPicPr>
          <p:cNvPr id="3" name="Рисунок 2" descr="E:\DCIM\100SSCAM\SL3845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571612"/>
            <a:ext cx="3571900" cy="279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DCIM\100SSCAM\SL3845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000108"/>
            <a:ext cx="350046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3357562"/>
            <a:ext cx="44291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Segoe Script" pitchFamily="66" charset="0"/>
              </a:rPr>
              <a:t>Дети танцевали, пели, рассказывали стихи для мам и бабушек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mg1.goodfon.ru/wallpaper/nbig/c/d5/tyulpany-cvety-nebo-71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9660" cy="6858000"/>
          </a:xfrm>
          <a:prstGeom prst="rect">
            <a:avLst/>
          </a:prstGeom>
          <a:noFill/>
        </p:spPr>
      </p:pic>
      <p:pic>
        <p:nvPicPr>
          <p:cNvPr id="3" name="Рисунок 2" descr="E:\DCIM\100SSCAM\SL3845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786190"/>
            <a:ext cx="328611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DCIM\100SSCAM\SL3845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0"/>
            <a:ext cx="4429124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DCIM\100SSCAM\SL38456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2500306"/>
            <a:ext cx="371477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DCIM\100SSCAM\SL38455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643446"/>
            <a:ext cx="264317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5720" y="285728"/>
            <a:ext cx="3571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C0000"/>
                </a:solidFill>
                <a:latin typeface="Segoe Script" pitchFamily="66" charset="0"/>
              </a:rPr>
              <a:t>Мамы и бабушки вместе с детьми участвовали в конкурсах и получили от детей подарки, сделанные своими руками</a:t>
            </a:r>
            <a:endParaRPr lang="ru-RU" dirty="0">
              <a:solidFill>
                <a:srgbClr val="CC0000"/>
              </a:solidFill>
              <a:latin typeface="Segoe Script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48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Медведково</dc:creator>
  <cp:lastModifiedBy>Медведково</cp:lastModifiedBy>
  <cp:revision>3</cp:revision>
  <dcterms:created xsi:type="dcterms:W3CDTF">2019-03-12T08:44:57Z</dcterms:created>
  <dcterms:modified xsi:type="dcterms:W3CDTF">2019-03-12T09:07:58Z</dcterms:modified>
</cp:coreProperties>
</file>