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9CD43-AA1E-45E8-A696-78FDE9FD599E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1A149-F173-4ABE-ADE3-32D4993FB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rhivurokov.ru/multiurok/html/2017/05/09/s_5911f3adb485c/624386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071546"/>
            <a:ext cx="650085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МДОУ Детский сад № 5</a:t>
            </a:r>
          </a:p>
          <a:p>
            <a:pPr algn="ctr"/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п.Медведково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Лесного района</a:t>
            </a:r>
          </a:p>
          <a:p>
            <a:pPr algn="ctr"/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ДЕКАДА ДЕТСКОЙ ДОРОЖНОЙ БЕЗОПАСНОСТИ</a:t>
            </a:r>
          </a:p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«БЕЗОПАСНЫЕ КАНИКУЛЫ!»</a:t>
            </a:r>
          </a:p>
          <a:p>
            <a:pPr algn="ctr"/>
            <a:endParaRPr lang="ru-RU" sz="2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18.03.2019г -23.03.2019г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3.infourok.ru/uploads/ex/0888/00049c67-17a4c585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714356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рамках мероприятий, посвященных декаде ДДБ «Безопасные каникулы!» в МДОУ Детский сад № 5 проведены следующие мероприятия:</a:t>
            </a:r>
          </a:p>
          <a:p>
            <a:pPr algn="just"/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 ДЕТЬМИ.</a:t>
            </a:r>
            <a:endParaRPr lang="ru-RU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857364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Беседа с детьми на тему : «Где и как переходить улицу»</a:t>
            </a:r>
          </a:p>
          <a:p>
            <a:pPr algn="just"/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20.03.2019г – 10 человек</a:t>
            </a:r>
            <a:endParaRPr lang="ru-RU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DCIM\100SSCAM\SL3846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57298"/>
            <a:ext cx="358174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85852" y="4643446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Рисование «Правила дорожного движения для детей»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20.03.2019г – 6 человек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:\DCIM\100SSCAM\SL3846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143380"/>
            <a:ext cx="2903287" cy="2178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DCIM\100SSCAM\SL3846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071810"/>
            <a:ext cx="2627882" cy="19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0888/00049c67-17a4c585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785794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1857364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«Угадай транспорт»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21.03.2019г – </a:t>
            </a:r>
          </a:p>
          <a:p>
            <a:r>
              <a:rPr lang="ru-RU" sz="24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11 человек</a:t>
            </a:r>
            <a:endParaRPr lang="ru-RU" sz="24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571876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«Сложи знак из частей»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22.03.2019г – 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человек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:\DCIM\100SSCAM\SL3846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714488"/>
            <a:ext cx="2643206" cy="194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DCIM\100SSCAM\SL3846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571480"/>
            <a:ext cx="2627882" cy="19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DCIM\100SSCAM\SL3846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214818"/>
            <a:ext cx="2692044" cy="201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DCIM\100SSCAM\SL38461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3643314"/>
            <a:ext cx="2590617" cy="1979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detskiy-sad.com/wp-content/uploads/2017/08/shabl-pdd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85728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21.03.2019г в ДОУ проведена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«Стань заметным на дороге!»</a:t>
            </a:r>
          </a:p>
          <a:p>
            <a:pPr algn="ctr"/>
            <a:r>
              <a:rPr lang="ru-RU" sz="2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Всем воспитанникам ДОУ были вручены </a:t>
            </a:r>
          </a:p>
          <a:p>
            <a:pPr algn="ctr"/>
            <a:r>
              <a:rPr lang="ru-RU" sz="2000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световозвращающие</a:t>
            </a:r>
            <a:r>
              <a:rPr lang="ru-RU" sz="2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элементы</a:t>
            </a:r>
            <a:r>
              <a:rPr lang="ru-RU" sz="2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DCIM\100SSCAM\SL3846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857364"/>
            <a:ext cx="45720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3.infourok.ru/uploads/ex/0bb6/000562e5-5a01b37e/hello_html_m2cd432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9517"/>
            <a:ext cx="9144000" cy="68875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642918"/>
            <a:ext cx="6572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РОДИТЕЛЯМИ.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уголке по предупреждению ДДТТ размещены консультации и памятки для родителей: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«Причины детского дорожно-транспортного травматизма», «Правила перевозки детей в автомобиле»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DCIM\100SSCAM\SL3846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357430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00SSCAM\SL3846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57562"/>
            <a:ext cx="3068533" cy="271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3.infourok.ru/uploads/ex/0888/00049c67-17a4c585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714356"/>
            <a:ext cx="6929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течении недели педагогами ДОУ проводились профилактические мероприятия, направленные на пропаганду соблюдения правил дорожного движения и предупреждения ДДТТ: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2000240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- «Письмо водителю»</a:t>
            </a:r>
            <a:endParaRPr lang="ru-RU" sz="20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143380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Мне в машине безопасно</a:t>
            </a: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DCIM\100SSCAM\SL3846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714488"/>
            <a:ext cx="213214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DCIM\100SSCAM\SL3846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500306"/>
            <a:ext cx="2286016" cy="167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DCIM\100SSCAM\SL3846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071678"/>
            <a:ext cx="26502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Медведково\AppData\Local\Microsoft\Windows\INetCache\Content.Word\IMG-20190322-WA00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3857628"/>
            <a:ext cx="1694734" cy="254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Медведково\AppData\Local\Microsoft\Windows\INetCache\Content.Word\IMG-20190321-WA000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4500570"/>
            <a:ext cx="1785950" cy="18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Медведково\AppData\Local\Microsoft\Windows\INetCache\Content.Word\IMG-20190321-WA000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4071942"/>
            <a:ext cx="142876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Медведково\AppData\Local\Microsoft\Windows\INetCache\Content.Word\IMG-20190321-WA0003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8992" y="4500570"/>
            <a:ext cx="1634139" cy="177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168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Медведково</dc:creator>
  <cp:lastModifiedBy>Медведково</cp:lastModifiedBy>
  <cp:revision>10</cp:revision>
  <dcterms:created xsi:type="dcterms:W3CDTF">2019-03-22T07:07:29Z</dcterms:created>
  <dcterms:modified xsi:type="dcterms:W3CDTF">2019-03-22T13:13:08Z</dcterms:modified>
</cp:coreProperties>
</file>