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9590A-C6D9-4EF1-91F3-29BF1E9F8BFC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18916-168B-485B-A8AB-D098B9FAD6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1071546"/>
            <a:ext cx="76438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7030A0"/>
                </a:solidFill>
                <a:latin typeface="Comic Sans MS" pitchFamily="66" charset="0"/>
              </a:rPr>
              <a:t>Мероприятия по Пожарной Безопасности:</a:t>
            </a:r>
          </a:p>
          <a:p>
            <a:pPr algn="ctr"/>
            <a:r>
              <a:rPr lang="ru-RU" sz="4800" dirty="0" smtClean="0">
                <a:solidFill>
                  <a:srgbClr val="7030A0"/>
                </a:solidFill>
                <a:latin typeface="Comic Sans MS" pitchFamily="66" charset="0"/>
              </a:rPr>
              <a:t>«ПОЖАР  - ЭТО БЕДА!»</a:t>
            </a:r>
          </a:p>
          <a:p>
            <a:pPr algn="ctr"/>
            <a:r>
              <a:rPr lang="ru-RU" sz="4800" dirty="0" smtClean="0">
                <a:solidFill>
                  <a:srgbClr val="7030A0"/>
                </a:solidFill>
                <a:latin typeface="Comic Sans MS" pitchFamily="66" charset="0"/>
              </a:rPr>
              <a:t>(апрель 2019г)</a:t>
            </a:r>
          </a:p>
          <a:p>
            <a:pPr algn="ctr"/>
            <a:r>
              <a:rPr lang="ru-RU" sz="4800" dirty="0" smtClean="0">
                <a:solidFill>
                  <a:srgbClr val="7030A0"/>
                </a:solidFill>
                <a:latin typeface="Comic Sans MS" pitchFamily="66" charset="0"/>
              </a:rPr>
              <a:t>МДОУ Детский сад № 5</a:t>
            </a:r>
            <a:endParaRPr lang="ru-RU" sz="4800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807249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Comic Sans MS" pitchFamily="66" charset="0"/>
              </a:rPr>
              <a:t>АНАЛИТИЧЕСКАЯ СПРАВКА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В рамках внеурочной деятельности по профилактике пожаров и предупреждения гибели людей на пожарах на территории Тверской области с целью снижения количества пожаров, детской гибели и травматизма на пожарах в МДОУ Детский сад № 5 в период с 18.04.2019г. – 22.04.2019г. были запланированы и проведены следующие мероприятия:</a:t>
            </a:r>
          </a:p>
          <a:p>
            <a:pPr algn="just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 б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еседы с детьми, дидактическая игра «Какая из машин пожарная», занятие «Пожарная безопасность», чтение рассказа С.Маршак «Рассказ о неизвестном герое»;</a:t>
            </a:r>
          </a:p>
          <a:p>
            <a:pPr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Консультации и беседы с родителями: «Поиграйте дома с ребенком «Что делать во время пожара?», «Не оставляйте детей без присмотра!»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Целю данных мероприятий является:</a:t>
            </a:r>
          </a:p>
          <a:p>
            <a:pPr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Расширить знания детей о правилах пожарной безопасности;</a:t>
            </a:r>
          </a:p>
          <a:p>
            <a:pPr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Научить осторожному обращению с огнем, принимать правильные решения в экстремальных ситуациях, научить детей правильно набирать номер экстренных служб на телефоне;</a:t>
            </a:r>
          </a:p>
          <a:p>
            <a:pPr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Закрепить правила обращения с электроприборами;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- Напомнить родителям об ответственности за оставление детей без присмотра, помочь научить детей правилам ПБ в быту.</a:t>
            </a:r>
          </a:p>
          <a:p>
            <a:pPr algn="just"/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 беседа с детьми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«Что делать, если случился пожар?»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E:\DCIM\100SSCAM\SL3847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400052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DCIM\100SSCAM\SL3847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0438"/>
            <a:ext cx="3957378" cy="280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 дидактическая игра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«Какая из машин пожарная»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E:\DCIM\100SSCAM\SL3847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85926"/>
            <a:ext cx="6215105" cy="435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 занятие «Пожарная безопасность»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E:\DCIM\100SSCAM\SL3847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750067" y="1607331"/>
            <a:ext cx="32147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DCIM\100SSCAM\SL3847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357298"/>
            <a:ext cx="3143272" cy="253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DCIM\100SSCAM\SL3847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571876"/>
            <a:ext cx="35719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5011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консультации и беседы для родителей: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«Поиграйте с ребёнком дома: «Что делать во время пожара?», «Не оставляйте детей без присмотра!»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E:\DCIM\100SSCAM\SL3847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42847" y="2786058"/>
            <a:ext cx="378621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DCIM\100SSCAM\SL3847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321968" y="1893084"/>
            <a:ext cx="4071966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239</Words>
  <Application>Microsoft Office PowerPoint</Application>
  <PresentationFormat>Экран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Медведково</dc:creator>
  <cp:lastModifiedBy>Медведково</cp:lastModifiedBy>
  <cp:revision>8</cp:revision>
  <dcterms:created xsi:type="dcterms:W3CDTF">2019-04-18T08:12:23Z</dcterms:created>
  <dcterms:modified xsi:type="dcterms:W3CDTF">2019-04-22T10:03:23Z</dcterms:modified>
</cp:coreProperties>
</file>